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83" r:id="rId3"/>
    <p:sldId id="282" r:id="rId4"/>
    <p:sldId id="276" r:id="rId5"/>
    <p:sldId id="284" r:id="rId6"/>
    <p:sldId id="258" r:id="rId7"/>
    <p:sldId id="292" r:id="rId8"/>
    <p:sldId id="285" r:id="rId9"/>
    <p:sldId id="28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375"/>
  </p:normalViewPr>
  <p:slideViewPr>
    <p:cSldViewPr>
      <p:cViewPr varScale="1">
        <p:scale>
          <a:sx n="87" d="100"/>
          <a:sy n="87" d="100"/>
        </p:scale>
        <p:origin x="2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5F9D-F11B-429D-A8B5-9D3DA2761A12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C1A89-64BC-4D6F-8F15-3815A53A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2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83111"/>
            <a:ext cx="7772400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07854"/>
            <a:ext cx="6400800" cy="5932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7CE-2559-43CF-A04B-3D54942B06DB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C9A-B17D-477D-AC54-3FDDC64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7CE-2559-43CF-A04B-3D54942B06DB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C9A-B17D-477D-AC54-3FDDC64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7CE-2559-43CF-A04B-3D54942B06DB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C9A-B17D-477D-AC54-3FDDC64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noProof="0"/>
              <a:t>按一下以編輯母片標題樣式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編輯母片文字樣式
第二層
第三層
第四層
第五層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17CE-2559-43CF-A04B-3D54942B06DB}" type="datetimeFigureOut">
              <a:rPr lang="en-US" noProof="0" smtClean="0"/>
              <a:t>12/13/19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BC9A-B17D-477D-AC54-3FDDC64FBCF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時尚心生活</a:t>
            </a:r>
            <a:endParaRPr lang="en-US" sz="48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5941"/>
            <a:ext cx="6400800" cy="593204"/>
          </a:xfrm>
        </p:spPr>
        <p:txBody>
          <a:bodyPr>
            <a:normAutofit/>
          </a:bodyPr>
          <a:lstStyle/>
          <a:p>
            <a:r>
              <a:rPr lang="en-US" dirty="0"/>
              <a:t>1081212</a:t>
            </a:r>
          </a:p>
        </p:txBody>
      </p:sp>
    </p:spTree>
    <p:extLst>
      <p:ext uri="{BB962C8B-B14F-4D97-AF65-F5344CB8AC3E}">
        <p14:creationId xmlns:p14="http://schemas.microsoft.com/office/powerpoint/2010/main" val="38825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C36C8-865B-534B-8CB4-AB83F24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153353-9F1F-774A-80BF-3E62B71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63638"/>
            <a:ext cx="8856984" cy="3456383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/>
              <a:t>                 </a:t>
            </a:r>
          </a:p>
          <a:p>
            <a:r>
              <a:rPr lang="zh-TW" altLang="en-US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大家</a:t>
            </a:r>
            <a:r>
              <a:rPr lang="zh-TW" altLang="zh-TW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做</a:t>
            </a:r>
            <a:r>
              <a:rPr lang="zh-TW" altLang="en-US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了哪些</a:t>
            </a:r>
            <a:r>
              <a:rPr lang="zh-TW" altLang="zh-TW" sz="4000" b="1" dirty="0">
                <a:solidFill>
                  <a:srgbClr val="C00000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善行</a:t>
            </a:r>
            <a:r>
              <a:rPr lang="zh-TW" altLang="zh-TW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呢？</a:t>
            </a:r>
            <a:endParaRPr lang="en-US" altLang="zh-TW" sz="40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74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C36C8-865B-534B-8CB4-AB83F245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76064"/>
          </a:xfrm>
        </p:spPr>
        <p:txBody>
          <a:bodyPr>
            <a:normAutofit fontScale="90000"/>
          </a:bodyPr>
          <a:lstStyle/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153353-9F1F-774A-80BF-3E62B71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75606"/>
            <a:ext cx="8856984" cy="3867894"/>
          </a:xfrm>
        </p:spPr>
        <p:txBody>
          <a:bodyPr>
            <a:normAutofit/>
          </a:bodyPr>
          <a:lstStyle/>
          <a:p>
            <a:endParaRPr lang="en-US" altLang="zh-TW" sz="48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r>
              <a:rPr lang="zh-TW" altLang="zh-TW" sz="54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吃飯</a:t>
            </a:r>
            <a:r>
              <a:rPr lang="zh-TW" altLang="zh-TW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？</a:t>
            </a:r>
            <a:r>
              <a:rPr lang="zh-TW" altLang="en-US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？？</a:t>
            </a:r>
            <a:r>
              <a:rPr lang="zh-TW" altLang="zh-TW" sz="48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</a:t>
            </a:r>
            <a:endParaRPr lang="zh-TW" altLang="zh-TW" sz="48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53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C36C8-865B-534B-8CB4-AB83F245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76064"/>
          </a:xfrm>
        </p:spPr>
        <p:txBody>
          <a:bodyPr>
            <a:normAutofit fontScale="90000"/>
          </a:bodyPr>
          <a:lstStyle/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153353-9F1F-774A-80BF-3E62B71C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563638"/>
            <a:ext cx="8856984" cy="3867894"/>
          </a:xfrm>
        </p:spPr>
        <p:txBody>
          <a:bodyPr>
            <a:normAutofit/>
          </a:bodyPr>
          <a:lstStyle/>
          <a:p>
            <a:endParaRPr lang="en-US" altLang="zh-TW" sz="40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r>
              <a:rPr lang="zh-TW" altLang="zh-TW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為什麽吃飯也可以做善行呢？ </a:t>
            </a:r>
            <a:endParaRPr kumimoji="1" lang="en-US" altLang="zh-TW" sz="40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r>
              <a:rPr lang="en-US" altLang="zh-TW" sz="28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(</a:t>
            </a:r>
            <a:r>
              <a:rPr lang="zh-TW" altLang="zh-TW" sz="28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討論</a:t>
            </a:r>
            <a:r>
              <a:rPr lang="en-US" altLang="zh-TW" sz="28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2</a:t>
            </a:r>
            <a:r>
              <a:rPr lang="zh-TW" altLang="zh-TW" sz="28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分</a:t>
            </a:r>
            <a:r>
              <a:rPr lang="zh-CN" altLang="en-US" sz="28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鐘</a:t>
            </a:r>
            <a:r>
              <a:rPr lang="en-US" altLang="zh-TW" sz="28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)</a:t>
            </a:r>
            <a:endParaRPr kumimoji="1" lang="zh-TW" altLang="en-US" sz="28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endParaRPr lang="en-US" altLang="zh-TW" sz="3300" dirty="0"/>
          </a:p>
        </p:txBody>
      </p:sp>
    </p:spTree>
    <p:extLst>
      <p:ext uri="{BB962C8B-B14F-4D97-AF65-F5344CB8AC3E}">
        <p14:creationId xmlns:p14="http://schemas.microsoft.com/office/powerpoint/2010/main" val="110296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59AD1B-1260-D343-B367-F01FA5D7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Hiragino Sans GB W3" panose="020B0300000000000000" pitchFamily="34" charset="-128"/>
                <a:ea typeface="Hiragino Sans GB W3" panose="020B0300000000000000" pitchFamily="34" charset="-128"/>
                <a:cs typeface="Calibri"/>
                <a:sym typeface="Calibri"/>
              </a:rPr>
              <a:t>影片</a:t>
            </a:r>
            <a:endParaRPr kumimoji="1" lang="zh-TW" altLang="en-US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A2F59F-C5D6-2746-B24B-354A49E7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40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zh-TW" altLang="en-US" sz="48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瀕死的</a:t>
            </a:r>
            <a:r>
              <a:rPr lang="zh-TW" altLang="zh-TW" sz="48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地球 </a:t>
            </a:r>
            <a:endParaRPr lang="en-US" altLang="zh-TW" sz="48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altLang="zh-TW" sz="4000" dirty="0"/>
              <a:t> </a:t>
            </a:r>
            <a:r>
              <a:rPr lang="en-US" altLang="zh-TW" dirty="0"/>
              <a:t>(3’58”)</a:t>
            </a:r>
          </a:p>
        </p:txBody>
      </p:sp>
    </p:spTree>
    <p:extLst>
      <p:ext uri="{BB962C8B-B14F-4D97-AF65-F5344CB8AC3E}">
        <p14:creationId xmlns:p14="http://schemas.microsoft.com/office/powerpoint/2010/main" val="292507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  <a:cs typeface="Calibri"/>
                <a:sym typeface="Calibri"/>
              </a:rPr>
              <a:t>題綱討論</a:t>
            </a:r>
            <a:endParaRPr lang="en-US" sz="40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312368"/>
          </a:xfrm>
        </p:spPr>
        <p:txBody>
          <a:bodyPr>
            <a:normAutofit/>
          </a:bodyPr>
          <a:lstStyle/>
          <a:p>
            <a:pPr marL="628650" lvl="0" indent="-514350" algn="l">
              <a:buAutoNum type="arabicPeriod"/>
            </a:pP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如母親般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孕育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萬物的地球，為什麽會從</a:t>
            </a:r>
            <a:endParaRPr lang="en-US" altLang="zh-TW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pPr marL="114300" lvl="0" algn="l"/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一片生機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，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變成傷痕累累，瀕臨死亡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? </a:t>
            </a:r>
          </a:p>
          <a:p>
            <a:pPr marL="114300" lvl="0" algn="l"/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2. </a:t>
            </a:r>
            <a:r>
              <a:rPr lang="zh-CN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地球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還</a:t>
            </a:r>
            <a:r>
              <a:rPr lang="zh-CN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有救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嗎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? 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要如何挽</a:t>
            </a:r>
            <a:r>
              <a:rPr lang="zh-CN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救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?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   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  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</a:t>
            </a:r>
          </a:p>
          <a:p>
            <a:pPr marL="114300" lvl="0" algn="l"/>
            <a:r>
              <a:rPr lang="en-US" altLang="zh-TW" sz="16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                                                                                  </a:t>
            </a:r>
          </a:p>
          <a:p>
            <a:pPr marL="114300" lvl="0" algn="r"/>
            <a:r>
              <a:rPr lang="en-US" altLang="zh-TW" sz="20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       (</a:t>
            </a:r>
            <a:r>
              <a:rPr lang="zh-TW" altLang="zh-TW" sz="2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討論</a:t>
            </a:r>
            <a:r>
              <a:rPr lang="en-US" altLang="zh-TW" sz="2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5</a:t>
            </a:r>
            <a:r>
              <a:rPr lang="zh-TW" altLang="zh-TW" sz="2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分</a:t>
            </a:r>
            <a:r>
              <a:rPr lang="zh-CN" altLang="en-US" sz="20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鐘</a:t>
            </a:r>
            <a:r>
              <a:rPr lang="en-US" altLang="zh-TW" sz="20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)</a:t>
            </a:r>
            <a:endParaRPr lang="zh-TW" altLang="zh-TW" sz="20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05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  <a:cs typeface="Calibri"/>
                <a:sym typeface="Calibri"/>
              </a:rPr>
              <a:t>影片總結</a:t>
            </a:r>
            <a:endParaRPr lang="en-US" sz="40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312368"/>
          </a:xfrm>
        </p:spPr>
        <p:txBody>
          <a:bodyPr>
            <a:normAutofit/>
          </a:bodyPr>
          <a:lstStyle/>
          <a:p>
            <a:pPr marL="628650" lvl="0" indent="-514350" algn="l">
              <a:buAutoNum type="arabicPeriod"/>
            </a:pP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因為物慾貪婪，走向滅絕之路。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</a:t>
            </a:r>
          </a:p>
          <a:p>
            <a:pPr marL="114300" lvl="0" algn="l"/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2. </a:t>
            </a:r>
            <a:r>
              <a:rPr lang="zh-CN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地球可以被拯救，還有時間，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選擇在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…</a:t>
            </a:r>
          </a:p>
          <a:p>
            <a:pPr marL="114300" lvl="0" algn="l"/>
            <a:r>
              <a:rPr lang="en-US" altLang="zh-TW" sz="4800" dirty="0">
                <a:solidFill>
                  <a:srgbClr val="C00000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</a:t>
            </a:r>
            <a:r>
              <a:rPr lang="zh-TW" altLang="en-US" sz="4800" dirty="0">
                <a:solidFill>
                  <a:srgbClr val="C00000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</a:t>
            </a:r>
            <a:r>
              <a:rPr lang="en-US" altLang="zh-TW" sz="4800" dirty="0">
                <a:solidFill>
                  <a:srgbClr val="C00000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</a:t>
            </a:r>
            <a:endParaRPr lang="en-US" altLang="zh-TW" sz="60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pPr marL="114300" lvl="0" algn="l"/>
            <a:r>
              <a:rPr lang="en-US" altLang="zh-TW" sz="16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                                                                                  </a:t>
            </a:r>
          </a:p>
          <a:p>
            <a:pPr marL="114300" lvl="0" algn="r"/>
            <a:r>
              <a:rPr lang="en-US" altLang="zh-TW" sz="20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       </a:t>
            </a:r>
            <a:endParaRPr lang="zh-TW" altLang="zh-TW" sz="20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32D429-C355-9845-B418-4F3FBC8AC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7800" r="23750" b="17801"/>
          <a:stretch/>
        </p:blipFill>
        <p:spPr>
          <a:xfrm>
            <a:off x="3059832" y="2695228"/>
            <a:ext cx="319339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5795CB-A867-4C4C-B0B5-2C2672E8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4000" b="1" dirty="0">
                <a:latin typeface="Hiragino Sans GB W3" panose="020B0300000000000000" pitchFamily="34" charset="-128"/>
                <a:ea typeface="Hiragino Sans GB W3" panose="020B0300000000000000" pitchFamily="34" charset="-128"/>
                <a:cs typeface="Calibri"/>
                <a:sym typeface="Calibri"/>
              </a:rPr>
              <a:t>收攝</a:t>
            </a:r>
            <a:endParaRPr kumimoji="1" lang="zh-TW" altLang="en-US" sz="40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2FAF39-C77F-B24B-B99F-06451BA5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200151"/>
            <a:ext cx="6912768" cy="360384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改變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，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從你、我開始做起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～～</a:t>
            </a:r>
            <a:endParaRPr lang="en-US" altLang="zh-TW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pPr marL="114300" indent="0">
              <a:buNone/>
            </a:pP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我們可以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有哪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些</a:t>
            </a:r>
            <a:r>
              <a:rPr lang="zh-TW" altLang="en-US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具體行動</a:t>
            </a:r>
            <a:r>
              <a:rPr lang="zh-TW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呢</a:t>
            </a:r>
            <a:r>
              <a:rPr lang="en-US" altLang="zh-TW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? </a:t>
            </a:r>
          </a:p>
          <a:p>
            <a:pPr marL="114300" indent="0">
              <a:buNone/>
            </a:pPr>
            <a:endParaRPr lang="en-US" altLang="zh-TW" sz="24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pPr marL="114300" indent="0">
              <a:buNone/>
            </a:pPr>
            <a:r>
              <a:rPr lang="zh-TW" altLang="en-US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                                           </a:t>
            </a:r>
            <a:r>
              <a:rPr lang="en-US" altLang="zh-TW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(</a:t>
            </a:r>
            <a:r>
              <a:rPr lang="zh-TW" altLang="zh-TW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討論</a:t>
            </a:r>
            <a:r>
              <a:rPr lang="en-US" altLang="zh-TW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5</a:t>
            </a:r>
            <a:r>
              <a:rPr lang="zh-TW" altLang="zh-TW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分</a:t>
            </a:r>
            <a:r>
              <a:rPr lang="zh-CN" altLang="en-US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鐘</a:t>
            </a:r>
            <a:r>
              <a:rPr lang="en-US" altLang="zh-TW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)</a:t>
            </a:r>
            <a:r>
              <a:rPr lang="zh-TW" altLang="zh-TW" sz="2400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 </a:t>
            </a:r>
            <a:endParaRPr kumimoji="1" lang="zh-TW" altLang="en-US" sz="24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59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671"/>
            <a:ext cx="8229600" cy="3024336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讓我們一起</a:t>
            </a:r>
            <a:br>
              <a:rPr lang="en-US" altLang="zh-CN" sz="44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</a:br>
            <a:r>
              <a:rPr lang="zh-CN" altLang="en-US" sz="44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用</a:t>
            </a:r>
            <a:r>
              <a:rPr lang="zh-CN" altLang="en-US" sz="4400" b="1" dirty="0">
                <a:solidFill>
                  <a:srgbClr val="C00000"/>
                </a:solidFill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吃飯造善業</a:t>
            </a:r>
            <a:r>
              <a:rPr lang="zh-CN" altLang="en-US" sz="4400" b="1" dirty="0">
                <a:latin typeface="Hiragino Sans GB W3" panose="020B0300000000000000" pitchFamily="34" charset="-128"/>
                <a:ea typeface="Hiragino Sans GB W3" panose="020B0300000000000000" pitchFamily="34" charset="-128"/>
              </a:rPr>
              <a:t>～</a:t>
            </a:r>
            <a:endParaRPr lang="zh-TW" altLang="zh-TW" sz="4400" b="1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244866"/>
      </p:ext>
    </p:extLst>
  </p:cSld>
  <p:clrMapOvr>
    <a:masterClrMapping/>
  </p:clrMapOvr>
</p:sld>
</file>

<file path=ppt/theme/theme1.xml><?xml version="1.0" encoding="utf-8"?>
<a:theme xmlns:a="http://schemas.openxmlformats.org/drawingml/2006/main" name="2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227</Template>
  <TotalTime>1891</TotalTime>
  <Words>147</Words>
  <Application>Microsoft Macintosh PowerPoint</Application>
  <PresentationFormat>如螢幕大小 (16:9)</PresentationFormat>
  <Paragraphs>31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Hiragino Sans GB W3</vt:lpstr>
      <vt:lpstr>Arial</vt:lpstr>
      <vt:lpstr>Calibri</vt:lpstr>
      <vt:lpstr>227</vt:lpstr>
      <vt:lpstr>時尚心生活</vt:lpstr>
      <vt:lpstr>PowerPoint 簡報</vt:lpstr>
      <vt:lpstr>PowerPoint 簡報</vt:lpstr>
      <vt:lpstr>PowerPoint 簡報</vt:lpstr>
      <vt:lpstr>影片</vt:lpstr>
      <vt:lpstr>題綱討論</vt:lpstr>
      <vt:lpstr>影片總結</vt:lpstr>
      <vt:lpstr>收攝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蔡俊琳</dc:creator>
  <cp:lastModifiedBy>蔡俊琳</cp:lastModifiedBy>
  <cp:revision>29</cp:revision>
  <dcterms:created xsi:type="dcterms:W3CDTF">2019-11-05T16:01:27Z</dcterms:created>
  <dcterms:modified xsi:type="dcterms:W3CDTF">2019-12-13T11:09:28Z</dcterms:modified>
</cp:coreProperties>
</file>